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57" r:id="rId3"/>
    <p:sldId id="261" r:id="rId4"/>
    <p:sldId id="260" r:id="rId5"/>
    <p:sldId id="259" r:id="rId6"/>
    <p:sldId id="258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14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FF5F2-0B8B-9D42-867D-47DE8B8A5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8A872D-BF8A-8A46-9F85-F9F312B250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8F9AF-FA9B-964A-918E-F1B992327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D024C-662E-0347-8726-E44DF8236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A8F44-C5CA-694D-B5BD-8A0A4899D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31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CB736-31F2-8F4C-8203-9B8F8FD5C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C7DED5-8D96-0F43-9C9C-9C53D2D8B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439C-3BCB-6D43-9290-C5F8B2B9C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F20A2-CC5D-FD47-B75D-75852564A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F9525-3B2A-7944-B243-C6C9596C1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090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6FA5FC-1EB4-CA4B-8920-A4CEF406F3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F2B7EE-9217-374F-B1A3-26DB15F0D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B5A61-10D3-ED42-9F25-EAF74B5B8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42429-C7D7-2A45-ABBD-3E9D8739D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24ED5-AA47-8540-86F7-F6B598A49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33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AC6C2-E539-D247-A127-05A9EBCEC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290C9-A9B9-AC4C-A54A-079FDC6FF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25AB3E-D36B-964D-BA6F-41D735054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B0D51-A800-1344-823E-DCEF06584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CE8E6-B145-954F-B16A-CCBA91105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677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16AC5-D435-8542-90E8-DFA38B136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93E398-82D6-D546-BD6A-3C4912A067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F971F-5610-7943-B9AD-56C22730C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3B602-EC29-784E-A6D4-014626036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3C525-09D8-B749-8824-AF66851C3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262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19D79-5457-0E4A-9622-5A72A103C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ECCDD-E6E1-5E49-9447-115368917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1A2F7-DF76-2C4B-935A-E27F9C315B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A21DDA-155A-0B4F-91D7-E2D04DC9A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C2EE8E-063B-7C46-B187-1853DB8D8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D3D2CB-6FAB-4C42-8549-48F799592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204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F08AD-1BD3-BA49-8120-39BAF1AD2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67668-E674-0649-B816-8666CD24E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14F8DA-BAD5-454B-9C00-54564AEF8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1ED49A-E554-2E4C-942F-2A18B7038A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8D6B9C-6C29-8C4F-8BDF-9E3E6CA4A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28F08-2FDF-FA41-8032-D2014A336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44FD18-4E87-7348-ABC4-CD9659F34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A2E38F-CC75-C343-834A-29C95381E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372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567F8-0B2B-2A49-88B2-9A3025AC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957ADE-9FD6-FE4E-B831-0BB300C04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03ED3-37E3-9647-9A43-EE21636FC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93FFF6-64BB-5244-A8DB-DCE64FA0A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57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71D58B-CB48-4D40-942D-C65E10CDF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DCD546-AE64-FC4E-B5A3-4EF6898C9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4A9357-CCB1-B44F-B825-D51F869CC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051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B4DFF-0B47-7446-AB02-21F511DA4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E7733-2709-494E-A502-0F01F10B3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7DA67B-8DA1-774D-A288-CEE5C5D61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EAAA8-6D9A-E449-8810-4107DA2D4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AFC22-C925-3C41-8360-55A2A3526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F084E7-8E22-9444-BC66-4D43E3356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946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6998D-59F4-2E4A-8DF4-085F648B0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6CEAEA-8B0B-414A-A08D-1D68E906ED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1814DF-1F61-B54C-A243-E7E1B6EBB9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E6460A-6988-6C41-BCF2-6550AAD85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D95A3A-C462-474D-AA5B-9943AD773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91E209-5448-CD49-9E44-A88B16F6F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935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6EF52B-4E00-D94F-A12B-FADFF7A5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CA94F-CEF4-6647-8B34-E76540ACAA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B8F04-9030-644F-A3CA-670FDFB2B1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D97A7-6BBE-7445-9D96-3516AAB48784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87FB1-C010-8249-8D8B-00BAEC97E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8DDEB-BEE0-C944-9812-B8A9BE37A2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4F3AA-A79D-394E-8FAF-0A21B0F5A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0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38C84-8ABC-5443-BF17-375DA0D1B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50 data entries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F73181-62DA-8845-A9AA-E605C93E8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79103"/>
            <a:ext cx="10515600" cy="344438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123E31-A221-8C44-A3F0-38EE40761A39}"/>
              </a:ext>
            </a:extLst>
          </p:cNvPr>
          <p:cNvSpPr txBox="1"/>
          <p:nvPr/>
        </p:nvSpPr>
        <p:spPr>
          <a:xfrm>
            <a:off x="838200" y="1796902"/>
            <a:ext cx="3521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print(</a:t>
            </a:r>
            <a:r>
              <a:rPr lang="en-US" dirty="0" err="1"/>
              <a:t>df.head</a:t>
            </a:r>
            <a:r>
              <a:rPr lang="en-US" dirty="0"/>
              <a:t>(50))</a:t>
            </a:r>
          </a:p>
        </p:txBody>
      </p:sp>
    </p:spTree>
    <p:extLst>
      <p:ext uri="{BB962C8B-B14F-4D97-AF65-F5344CB8AC3E}">
        <p14:creationId xmlns:p14="http://schemas.microsoft.com/office/powerpoint/2010/main" val="645025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CF6F5-B31E-9E48-9F79-44D45BF50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the data set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8E3816-74F5-CE40-AAF1-1D4649BBB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12121"/>
            <a:ext cx="5295900" cy="15875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702EE4-5956-4142-A191-B98E0D743205}"/>
              </a:ext>
            </a:extLst>
          </p:cNvPr>
          <p:cNvSpPr txBox="1"/>
          <p:nvPr/>
        </p:nvSpPr>
        <p:spPr>
          <a:xfrm>
            <a:off x="753140" y="1863220"/>
            <a:ext cx="1013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df_region</a:t>
            </a:r>
            <a:r>
              <a:rPr lang="en-US" dirty="0"/>
              <a:t> = </a:t>
            </a:r>
            <a:r>
              <a:rPr lang="en-US" dirty="0" err="1"/>
              <a:t>df_sorted.groupby</a:t>
            </a:r>
            <a:r>
              <a:rPr lang="en-US" dirty="0"/>
              <a:t>('Hospital Referral Region Description') [[' Total Discharges ']].mean()</a:t>
            </a:r>
          </a:p>
        </p:txBody>
      </p:sp>
    </p:spTree>
    <p:extLst>
      <p:ext uri="{BB962C8B-B14F-4D97-AF65-F5344CB8AC3E}">
        <p14:creationId xmlns:p14="http://schemas.microsoft.com/office/powerpoint/2010/main" val="704294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CB4F8-CCE0-7B45-9D89-B3B867069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16B54-FCA7-8A4C-BE94-90F98704D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﻿￼</a:t>
            </a:r>
          </a:p>
          <a:p>
            <a:endParaRPr lang="en-US" dirty="0"/>
          </a:p>
          <a:p>
            <a:r>
              <a:rPr lang="en-US" dirty="0"/>
              <a:t>￼</a:t>
            </a:r>
          </a:p>
          <a:p>
            <a:endParaRPr lang="en-US" dirty="0"/>
          </a:p>
          <a:p>
            <a:r>
              <a:rPr lang="en-US" dirty="0"/>
              <a:t>￼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645C06-5C4E-FC4A-B0EC-62AED3EA7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7"/>
            <a:ext cx="5049394" cy="30010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542332-1796-2343-85E0-1244F2BE6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7593" y="1690685"/>
            <a:ext cx="4762075" cy="32949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1467FD-9616-D145-8280-2D76D9277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8" y="4826679"/>
            <a:ext cx="2743201" cy="18876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4B8EF1-3649-EC4F-A159-969CBC96B5A2}"/>
              </a:ext>
            </a:extLst>
          </p:cNvPr>
          <p:cNvSpPr txBox="1"/>
          <p:nvPr/>
        </p:nvSpPr>
        <p:spPr>
          <a:xfrm>
            <a:off x="3581399" y="4985656"/>
            <a:ext cx="70682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df_sorted</a:t>
            </a:r>
            <a:r>
              <a:rPr lang="en-US" sz="1200" dirty="0"/>
              <a:t> = </a:t>
            </a:r>
            <a:r>
              <a:rPr lang="en-US" sz="1200" dirty="0" err="1"/>
              <a:t>pd.read_csv</a:t>
            </a:r>
            <a:r>
              <a:rPr lang="en-US" sz="1200" dirty="0"/>
              <a:t>('Inpatient_Prospective_Payment_System__IPPS__Provider_Summary_for_the_Top_100_Diagnosis-Related_Groups__DRG__-_FY2011.csv', </a:t>
            </a:r>
            <a:r>
              <a:rPr lang="en-US" sz="1200" dirty="0" err="1"/>
              <a:t>index_col</a:t>
            </a:r>
            <a:r>
              <a:rPr lang="en-US" sz="1200" dirty="0"/>
              <a:t> = 8)</a:t>
            </a:r>
          </a:p>
          <a:p>
            <a:r>
              <a:rPr lang="en-US" sz="1200" dirty="0" err="1"/>
              <a:t>df_sorted.head</a:t>
            </a:r>
            <a:r>
              <a:rPr lang="en-US" sz="1200" dirty="0"/>
              <a:t>(10).boxplot()</a:t>
            </a:r>
          </a:p>
          <a:p>
            <a:r>
              <a:rPr lang="en-US" sz="1200" dirty="0" err="1"/>
              <a:t>df_sorted.head</a:t>
            </a:r>
            <a:r>
              <a:rPr lang="en-US" sz="1200" dirty="0"/>
              <a:t>(10).plot(kind= 'bar', stacked = True)</a:t>
            </a:r>
          </a:p>
          <a:p>
            <a:endParaRPr lang="en-US" sz="1200" dirty="0"/>
          </a:p>
          <a:p>
            <a:r>
              <a:rPr lang="en-US" sz="1200" dirty="0"/>
              <a:t>ax = </a:t>
            </a:r>
            <a:r>
              <a:rPr lang="en-US" sz="1200" dirty="0" err="1"/>
              <a:t>df_sorted.head</a:t>
            </a:r>
            <a:r>
              <a:rPr lang="en-US" sz="1200" dirty="0"/>
              <a:t>(10).plot(</a:t>
            </a:r>
            <a:r>
              <a:rPr lang="en-US" sz="1200" dirty="0" err="1"/>
              <a:t>xticks</a:t>
            </a:r>
            <a:r>
              <a:rPr lang="en-US" sz="1200" dirty="0"/>
              <a:t> = range(4), legend=False, style=['r+-','</a:t>
            </a:r>
            <a:r>
              <a:rPr lang="en-US" sz="1200" dirty="0" err="1"/>
              <a:t>gx</a:t>
            </a:r>
            <a:r>
              <a:rPr lang="en-US" sz="1200" dirty="0"/>
              <a:t>-','b*-'], title='My Chart')</a:t>
            </a:r>
          </a:p>
          <a:p>
            <a:r>
              <a:rPr lang="en-US" sz="1200" dirty="0" err="1"/>
              <a:t>ax.set_xlabel</a:t>
            </a:r>
            <a:r>
              <a:rPr lang="en-US" sz="1200" dirty="0"/>
              <a:t>('Index')</a:t>
            </a:r>
          </a:p>
          <a:p>
            <a:r>
              <a:rPr lang="en-US" sz="1200" dirty="0" err="1"/>
              <a:t>ax.set_ylabel</a:t>
            </a:r>
            <a:r>
              <a:rPr lang="en-US" sz="1200" dirty="0"/>
              <a:t>('Columns')</a:t>
            </a:r>
          </a:p>
        </p:txBody>
      </p:sp>
    </p:spTree>
    <p:extLst>
      <p:ext uri="{BB962C8B-B14F-4D97-AF65-F5344CB8AC3E}">
        <p14:creationId xmlns:p14="http://schemas.microsoft.com/office/powerpoint/2010/main" val="2430399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F3FFF-CFAF-0940-B5FC-8F14EB36B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50 data entries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B1E3C3-AD42-714A-BAB0-B7BCA9951C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70792"/>
            <a:ext cx="10515600" cy="346100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4A2808E-A210-7B41-8BE3-46CE495A109C}"/>
              </a:ext>
            </a:extLst>
          </p:cNvPr>
          <p:cNvSpPr txBox="1"/>
          <p:nvPr/>
        </p:nvSpPr>
        <p:spPr>
          <a:xfrm>
            <a:off x="838200" y="1690688"/>
            <a:ext cx="4737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print(</a:t>
            </a:r>
            <a:r>
              <a:rPr lang="en-US" dirty="0" err="1"/>
              <a:t>df.tail</a:t>
            </a:r>
            <a:r>
              <a:rPr lang="en-US" dirty="0"/>
              <a:t>(50))</a:t>
            </a:r>
          </a:p>
        </p:txBody>
      </p:sp>
    </p:spTree>
    <p:extLst>
      <p:ext uri="{BB962C8B-B14F-4D97-AF65-F5344CB8AC3E}">
        <p14:creationId xmlns:p14="http://schemas.microsoft.com/office/powerpoint/2010/main" val="2844654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675D0-0FC3-644B-AB20-02CC06488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 for quick Statistical information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0B3C3-36D6-4A42-B135-D0917E953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830287"/>
            <a:ext cx="10515600" cy="199027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EFCAF0-4065-0646-8981-AC659E7B6600}"/>
              </a:ext>
            </a:extLst>
          </p:cNvPr>
          <p:cNvSpPr txBox="1"/>
          <p:nvPr/>
        </p:nvSpPr>
        <p:spPr>
          <a:xfrm>
            <a:off x="838200" y="2126512"/>
            <a:ext cx="4467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print (</a:t>
            </a:r>
            <a:r>
              <a:rPr lang="en-US" dirty="0" err="1"/>
              <a:t>df.describe</a:t>
            </a:r>
            <a:r>
              <a:rPr lang="en-US" dirty="0"/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3635865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ABE28-EBF0-874A-AF84-E99347F2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a subset of rows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3F3686-2FDE-194B-B380-86F7ADBC9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24992"/>
            <a:ext cx="8686800" cy="25273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796A5C-49C2-6C4D-BB24-D3DDDF21F07D}"/>
              </a:ext>
            </a:extLst>
          </p:cNvPr>
          <p:cNvSpPr txBox="1"/>
          <p:nvPr/>
        </p:nvSpPr>
        <p:spPr>
          <a:xfrm>
            <a:off x="838200" y="1690688"/>
            <a:ext cx="777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print(</a:t>
            </a:r>
            <a:r>
              <a:rPr lang="en-US" dirty="0" err="1"/>
              <a:t>df.loc</a:t>
            </a:r>
            <a:r>
              <a:rPr lang="en-US" dirty="0"/>
              <a:t>[50 : 60, ['Provider Id', 'Provider Name', 'Provider Street Address']])</a:t>
            </a:r>
          </a:p>
        </p:txBody>
      </p:sp>
    </p:spTree>
    <p:extLst>
      <p:ext uri="{BB962C8B-B14F-4D97-AF65-F5344CB8AC3E}">
        <p14:creationId xmlns:p14="http://schemas.microsoft.com/office/powerpoint/2010/main" val="7157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741E1-EAE3-944A-9396-CAED7F679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Select a subset of columns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58E3F5-F077-4343-916D-571659E1CB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61722"/>
            <a:ext cx="6368902" cy="341191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F67F850-696F-154F-BCB8-3836AD695423}"/>
              </a:ext>
            </a:extLst>
          </p:cNvPr>
          <p:cNvSpPr txBox="1"/>
          <p:nvPr/>
        </p:nvSpPr>
        <p:spPr>
          <a:xfrm>
            <a:off x="838200" y="1681042"/>
            <a:ext cx="6645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print(</a:t>
            </a:r>
            <a:r>
              <a:rPr lang="en-US" dirty="0" err="1"/>
              <a:t>df_subcolumn.head</a:t>
            </a:r>
            <a:r>
              <a:rPr lang="en-US" dirty="0"/>
              <a:t>(10))</a:t>
            </a:r>
          </a:p>
        </p:txBody>
      </p:sp>
    </p:spTree>
    <p:extLst>
      <p:ext uri="{BB962C8B-B14F-4D97-AF65-F5344CB8AC3E}">
        <p14:creationId xmlns:p14="http://schemas.microsoft.com/office/powerpoint/2010/main" val="3291568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91843-3A8D-3D40-9BF0-7116B9AC8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original data, filter out some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B1EBD6-E20B-234D-A09A-BF0F977C12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31512"/>
            <a:ext cx="10515600" cy="333956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038FE9-C709-EC43-B208-135288650BA1}"/>
              </a:ext>
            </a:extLst>
          </p:cNvPr>
          <p:cNvSpPr txBox="1"/>
          <p:nvPr/>
        </p:nvSpPr>
        <p:spPr>
          <a:xfrm>
            <a:off x="838200" y="1690688"/>
            <a:ext cx="8635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df_subrow</a:t>
            </a:r>
            <a:r>
              <a:rPr lang="en-US" dirty="0"/>
              <a:t> = </a:t>
            </a:r>
            <a:r>
              <a:rPr lang="en-US" dirty="0" err="1"/>
              <a:t>df</a:t>
            </a:r>
            <a:r>
              <a:rPr lang="en-US" dirty="0"/>
              <a:t>[ </a:t>
            </a:r>
            <a:r>
              <a:rPr lang="en-US" dirty="0" err="1"/>
              <a:t>df</a:t>
            </a:r>
            <a:r>
              <a:rPr lang="en-US" dirty="0"/>
              <a:t>[" Total Discharges "] &gt; 20]</a:t>
            </a:r>
          </a:p>
        </p:txBody>
      </p:sp>
    </p:spTree>
    <p:extLst>
      <p:ext uri="{BB962C8B-B14F-4D97-AF65-F5344CB8AC3E}">
        <p14:creationId xmlns:p14="http://schemas.microsoft.com/office/powerpoint/2010/main" val="2851355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7898D-C2C4-2542-B79C-109661792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original data, find out all entries with missing values.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8A6D8-A885-4045-BB37-E53248037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data set doesn’t have missing values, so I use </a:t>
            </a:r>
            <a:r>
              <a:rPr lang="en-US" dirty="0" err="1"/>
              <a:t>flight.csv</a:t>
            </a:r>
            <a:r>
              <a:rPr lang="en-US" dirty="0"/>
              <a:t> for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14D683-E518-6F43-99F4-07608C612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43131"/>
            <a:ext cx="10515600" cy="22239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76DA773-26F3-6142-8B07-0F501CB68FD6}"/>
              </a:ext>
            </a:extLst>
          </p:cNvPr>
          <p:cNvSpPr txBox="1"/>
          <p:nvPr/>
        </p:nvSpPr>
        <p:spPr>
          <a:xfrm>
            <a:off x="838200" y="2828261"/>
            <a:ext cx="6498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print(flights[</a:t>
            </a:r>
            <a:r>
              <a:rPr lang="en-US" dirty="0" err="1"/>
              <a:t>flights.isnull</a:t>
            </a:r>
            <a:r>
              <a:rPr lang="en-US" dirty="0"/>
              <a:t>().any(axis=1)].head(10))</a:t>
            </a:r>
          </a:p>
        </p:txBody>
      </p:sp>
    </p:spTree>
    <p:extLst>
      <p:ext uri="{BB962C8B-B14F-4D97-AF65-F5344CB8AC3E}">
        <p14:creationId xmlns:p14="http://schemas.microsoft.com/office/powerpoint/2010/main" val="1080406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ABC1C-648D-6B47-A560-1CDB7B23A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Manipulate the original data by changing numerical values of specific column(s)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CC0B74-0FF7-DB44-8F5F-5F26E3A32F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067486"/>
            <a:ext cx="10515600" cy="186761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72CFEB-F08B-CA4D-9B4E-D378D32CA1E3}"/>
              </a:ext>
            </a:extLst>
          </p:cNvPr>
          <p:cNvSpPr txBox="1"/>
          <p:nvPr/>
        </p:nvSpPr>
        <p:spPr>
          <a:xfrm>
            <a:off x="838200" y="2055921"/>
            <a:ext cx="10038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ar</a:t>
            </a:r>
            <a:r>
              <a:rPr lang="en-US" dirty="0"/>
              <a:t> = (</a:t>
            </a:r>
            <a:r>
              <a:rPr lang="en-US" dirty="0" err="1"/>
              <a:t>df.head</a:t>
            </a:r>
            <a:r>
              <a:rPr lang="en-US" dirty="0"/>
              <a:t>(10)[' Total Discharges '] * 0.1) + </a:t>
            </a:r>
            <a:r>
              <a:rPr lang="en-US" dirty="0" err="1"/>
              <a:t>df.head</a:t>
            </a:r>
            <a:r>
              <a:rPr lang="en-US" dirty="0"/>
              <a:t>(10)[' Total Discharges ']</a:t>
            </a:r>
          </a:p>
          <a:p>
            <a:r>
              <a:rPr lang="en-US" dirty="0" err="1"/>
              <a:t>df</a:t>
            </a:r>
            <a:r>
              <a:rPr lang="en-US" dirty="0"/>
              <a:t>[" Total Discharges "] = </a:t>
            </a:r>
            <a:r>
              <a:rPr lang="en-US" dirty="0" err="1"/>
              <a:t>var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170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5E76B-C1AD-0645-BDD4-4B7EC5649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Ascending order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C0CCBB-DD5C-B542-83A1-C8A5F1F3C1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167744"/>
            <a:ext cx="12192000" cy="290648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1FC176-07CD-8A44-9865-AE8A6855B2BF}"/>
              </a:ext>
            </a:extLst>
          </p:cNvPr>
          <p:cNvSpPr txBox="1"/>
          <p:nvPr/>
        </p:nvSpPr>
        <p:spPr>
          <a:xfrm>
            <a:off x="838200" y="2254102"/>
            <a:ext cx="8518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df_sorted</a:t>
            </a:r>
            <a:r>
              <a:rPr lang="en-US" dirty="0"/>
              <a:t> = </a:t>
            </a:r>
            <a:r>
              <a:rPr lang="en-US" dirty="0" err="1"/>
              <a:t>df.sort_values</a:t>
            </a:r>
            <a:r>
              <a:rPr lang="en-US" dirty="0"/>
              <a:t>( by = [' Total Discharges '] , ascending = [True])</a:t>
            </a:r>
          </a:p>
          <a:p>
            <a:r>
              <a:rPr lang="en-US" dirty="0"/>
              <a:t>print(</a:t>
            </a:r>
            <a:r>
              <a:rPr lang="en-US" dirty="0" err="1"/>
              <a:t>df_sorted.head</a:t>
            </a:r>
            <a:r>
              <a:rPr lang="en-US" dirty="0"/>
              <a:t>(10))</a:t>
            </a:r>
          </a:p>
        </p:txBody>
      </p:sp>
    </p:spTree>
    <p:extLst>
      <p:ext uri="{BB962C8B-B14F-4D97-AF65-F5344CB8AC3E}">
        <p14:creationId xmlns:p14="http://schemas.microsoft.com/office/powerpoint/2010/main" val="995525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378</Words>
  <Application>Microsoft Macintosh PowerPoint</Application>
  <PresentationFormat>Widescreen</PresentationFormat>
  <Paragraphs>36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First 50 data entries</vt:lpstr>
      <vt:lpstr>Last 50 data entries</vt:lpstr>
      <vt:lpstr>Display for quick Statistical information</vt:lpstr>
      <vt:lpstr>Select a subset of rows </vt:lpstr>
      <vt:lpstr>Select a subset of columns </vt:lpstr>
      <vt:lpstr>From original data, filter out some data</vt:lpstr>
      <vt:lpstr>From original data, find out all entries with missing values.</vt:lpstr>
      <vt:lpstr>Manipulate the original data by changing numerical values of specific column(s)</vt:lpstr>
      <vt:lpstr>Ascending order</vt:lpstr>
      <vt:lpstr>Group the data set</vt:lpstr>
      <vt:lpstr>3 plot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Thet P. Soe</dc:creator>
  <cp:lastModifiedBy>Thet P. Soe</cp:lastModifiedBy>
  <cp:revision>7</cp:revision>
  <dcterms:created xsi:type="dcterms:W3CDTF">2018-09-25T00:13:42Z</dcterms:created>
  <dcterms:modified xsi:type="dcterms:W3CDTF">2018-09-25T05:33:22Z</dcterms:modified>
</cp:coreProperties>
</file>

<file path=docProps/thumbnail.jpeg>
</file>